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29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88"/>
  </p:normalViewPr>
  <p:slideViewPr>
    <p:cSldViewPr snapToGrid="0" snapToObjects="1">
      <p:cViewPr varScale="1">
        <p:scale>
          <a:sx n="76" d="100"/>
          <a:sy n="76" d="100"/>
        </p:scale>
        <p:origin x="2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A35A-9E12-A946-A009-AC96EBA28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6E78A-EFD2-0348-88C3-F0B3C8741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A3338-2386-BA4C-97A7-D4C698FD2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EACEB-E592-844C-837A-807BB2B3D490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38773-CE92-404D-832A-FF499391E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72BF0-F82A-1044-B134-9A4AA7E5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1AC9-AADA-044D-BA87-E1B9A0E0A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7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3A887-7A04-194C-A848-1E8FD5547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F37C0-668D-B64B-8061-F92627649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2E1BB-73E7-C444-87A1-03426F7DA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EACEB-E592-844C-837A-807BB2B3D490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5FDD1-3630-FF47-824A-FB882FFD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60B8F-6C85-BB45-872E-D5FEE5EC8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1AC9-AADA-044D-BA87-E1B9A0E0A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19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3621AA-785E-9C4A-B887-2C5C375AB9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441E4-A129-0242-9BDD-79E275554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94276-F4F9-6445-9106-718DBCC65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EACEB-E592-844C-837A-807BB2B3D490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BF73F-BDFA-7244-A9BA-EF0D95D58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1ECF6-DC7F-3745-A5D3-50CBAE1CA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1AC9-AADA-044D-BA87-E1B9A0E0A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9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37B9-A6E4-4340-9306-E903A6A2D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459B-1179-5541-B1FF-A5B740CA7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67F4D-B9CB-1348-9872-263CF021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EACEB-E592-844C-837A-807BB2B3D490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041A9-01D9-594F-A696-0BBE3E6BE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A7194-5D19-2C49-9F4D-0844DC22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1AC9-AADA-044D-BA87-E1B9A0E0A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88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46F72-1D07-CB49-8E3D-E0FD72CB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F0AC2-2358-CA4E-ADA3-00C6066CC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D3867-2522-EF4D-8441-93419932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EACEB-E592-844C-837A-807BB2B3D490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63E26-A9E6-4341-8DD7-0479A3C1E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C3FA4-BC43-E344-A6AB-AEED9E3B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1AC9-AADA-044D-BA87-E1B9A0E0A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52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3476-D778-7E48-B3AA-AD6BD06E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47265-F8E0-F54E-9F5B-8ED79DD7A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AB7AF-B7E7-2B4B-98AE-106E660F9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17909-DE6A-4A46-A6BB-8BCE5400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EACEB-E592-844C-837A-807BB2B3D490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C39A0-AD78-274C-A1E7-83A142C0C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3679A-643B-1542-BACC-812CFD1F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1AC9-AADA-044D-BA87-E1B9A0E0A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4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B2928-1396-EA42-BCB8-38D14939D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344D4-2851-6145-AE01-C07AE4E46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D52D4-AF41-014D-AF6F-5940A07A7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E1D666-D028-404D-9D0A-37E4ED0FE3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849687-4856-6C43-B397-381D7C5F95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31825-0814-904C-89A1-EE69D921F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EACEB-E592-844C-837A-807BB2B3D490}" type="datetimeFigureOut">
              <a:rPr lang="en-US" smtClean="0"/>
              <a:t>1/5/21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661074-C8F4-2F45-8F81-39ED2C66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4C16B9-E589-174C-AF0B-C8A53DBB2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1AC9-AADA-044D-BA87-E1B9A0E0A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62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D2ACF-2B20-D540-82AE-B14E986A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FBFF2-F7E2-AD48-AA15-A7BAB95C7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EACEB-E592-844C-837A-807BB2B3D490}" type="datetimeFigureOut">
              <a:rPr lang="en-US" smtClean="0"/>
              <a:t>1/5/21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84E60-C83D-A149-8F0C-05F89507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D3A3A-6499-6646-948B-8A56C86C0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1AC9-AADA-044D-BA87-E1B9A0E0A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71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B60596-1D0E-C040-9162-5C3073067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EACEB-E592-844C-837A-807BB2B3D490}" type="datetimeFigureOut">
              <a:rPr lang="en-US" smtClean="0"/>
              <a:t>1/5/21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24520-00CB-7543-A52C-05EEE9F6C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558D4-5B21-8B4F-B00A-D1EBB10B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1AC9-AADA-044D-BA87-E1B9A0E0A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72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9938-C986-D344-A60D-DA310C59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D5F9D-2FB2-FB40-9F93-E47404272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4CFE4-B7ED-8047-8AF0-417A3EFD3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2D41A-0A32-B148-8357-B07AB14F8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EACEB-E592-844C-837A-807BB2B3D490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567A2-BFB0-4249-81D1-31374C643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40623-AE18-4049-8343-3DE4A898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1AC9-AADA-044D-BA87-E1B9A0E0A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6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BC2EA-3C23-DE44-833A-5424875F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2D483-CA67-B74D-86FC-95F86AA9E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1F979-9993-F24D-B641-A372A314B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6FBB9-71D8-344D-817A-92ECBA852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EACEB-E592-844C-837A-807BB2B3D490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7270C-30B2-2240-A8EA-6D10E514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812EF-C050-5E42-B9A5-4D0A9557A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41AC9-AADA-044D-BA87-E1B9A0E0A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90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5E39F-7327-F14E-8EC9-99F9EF369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81B0A-26AB-9444-B0A5-30F181328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47E57-AAA0-134E-B672-52F34E99F9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EACEB-E592-844C-837A-807BB2B3D490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AC098-A012-6A4A-8A62-AEEE8CFE88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77DF3-A696-3945-9018-EFF515871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41AC9-AADA-044D-BA87-E1B9A0E0A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6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62178-ABFC-F148-8786-467596BBF5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C4AF0E-04A7-BF43-B3EA-057F4112CA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00399-F6DC-614C-BBBF-01D31D29D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5347"/>
            <a:ext cx="12192000" cy="262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98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E9444B3-56F0-7943-9AB4-3E339C2B6D6A}"/>
              </a:ext>
            </a:extLst>
          </p:cNvPr>
          <p:cNvSpPr/>
          <p:nvPr/>
        </p:nvSpPr>
        <p:spPr>
          <a:xfrm>
            <a:off x="1676400" y="1896533"/>
            <a:ext cx="4882896" cy="456523"/>
          </a:xfrm>
          <a:prstGeom prst="roundRect">
            <a:avLst/>
          </a:prstGeom>
          <a:solidFill>
            <a:srgbClr val="BD2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the difference between the two means not zero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8CDC1-7B4C-F84A-A033-80D80A867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2819400"/>
            <a:ext cx="9385300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44913-278C-4343-AA77-A0DACD9E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6922"/>
            <a:ext cx="12192000" cy="1607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D99938-BD1A-F642-AEB2-1F581CA54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2381250"/>
            <a:ext cx="11455400" cy="209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73913B-1789-714E-8005-DE49C6B74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33090"/>
            <a:ext cx="12192000" cy="2191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C290E1-C0D1-D044-A5A4-481AC5E20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27" y="0"/>
            <a:ext cx="10994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0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63782F-AEE5-5941-B7CD-BB8A65F9E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39" y="0"/>
            <a:ext cx="11477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7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D204C-974C-B042-898A-85E1175C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98025-7904-5748-BD57-3B2A42F4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B0484C-10AD-224B-88B4-460BD4383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892300"/>
            <a:ext cx="12014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90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F8DF8C-557E-474C-8855-41FD661A1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97"/>
            <a:ext cx="12192000" cy="62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64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9</Words>
  <Application>Microsoft Macintosh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k8 ski</dc:creator>
  <cp:lastModifiedBy>k8 ski</cp:lastModifiedBy>
  <cp:revision>5</cp:revision>
  <dcterms:created xsi:type="dcterms:W3CDTF">2021-01-05T23:11:32Z</dcterms:created>
  <dcterms:modified xsi:type="dcterms:W3CDTF">2021-01-06T01:51:03Z</dcterms:modified>
</cp:coreProperties>
</file>